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79" autoAdjust="0"/>
  </p:normalViewPr>
  <p:slideViewPr>
    <p:cSldViewPr>
      <p:cViewPr varScale="1">
        <p:scale>
          <a:sx n="88" d="100"/>
          <a:sy n="88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064896" cy="2088232"/>
          </a:xfrm>
        </p:spPr>
        <p:txBody>
          <a:bodyPr/>
          <a:lstStyle/>
          <a:p>
            <a:pPr algn="ctr"/>
            <a:r>
              <a:rPr lang="ru-RU" sz="2800" dirty="0" smtClean="0"/>
              <a:t>Использование физических упражнений  и подвижных игр для развития двигательной сферы детей с нарушением речи.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7194"/>
            <a:ext cx="5832648" cy="437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704856" cy="518457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     В </a:t>
            </a:r>
            <a:r>
              <a:rPr lang="ru-RU" sz="2000" dirty="0"/>
              <a:t>ходе совместной коррекционно-развивающей деятельности инструктором по физической культуре осуществляются следующие задачи: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развитие слухового, зрительного, пространственного восприятия;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координации движений;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общей и мелкой моторики;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закрепление поставленных </a:t>
            </a:r>
            <a:r>
              <a:rPr lang="ru-RU" sz="2000" dirty="0" smtClean="0"/>
              <a:t>логопедом </a:t>
            </a:r>
            <a:r>
              <a:rPr lang="ru-RU" sz="2000" dirty="0"/>
              <a:t>звуков в свободной речи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-  умение согласовывать слово и жест;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</a:t>
            </a:r>
            <a:r>
              <a:rPr lang="ru-RU" sz="2000" dirty="0" smtClean="0"/>
              <a:t>развитие речевого </a:t>
            </a:r>
            <a:r>
              <a:rPr lang="ru-RU" sz="2000" dirty="0"/>
              <a:t>и физиологического  дыхания;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формирование темпа, ритма и интонационной выразительности речи;</a:t>
            </a:r>
            <a:br>
              <a:rPr lang="ru-RU" sz="2000" dirty="0"/>
            </a:br>
            <a:r>
              <a:rPr lang="ru-RU" sz="2000" dirty="0" smtClean="0"/>
              <a:t>     -</a:t>
            </a:r>
            <a:r>
              <a:rPr lang="ru-RU" sz="2000" dirty="0"/>
              <a:t>    работа над мимикой лица.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79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Перспективное планирование проведения игр и упражнений в старшей подгруппе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6996931"/>
              </p:ext>
            </p:extLst>
          </p:nvPr>
        </p:nvGraphicFramePr>
        <p:xfrm>
          <a:off x="179512" y="764704"/>
          <a:ext cx="864096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2048"/>
                <a:gridCol w="1224136"/>
                <a:gridCol w="1512168"/>
                <a:gridCol w="1584176"/>
                <a:gridCol w="172819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Ме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Лексическая тема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Комплекс ОРУ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Игровые упражнения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Подвижная игра с речевым</a:t>
                      </a:r>
                      <a:r>
                        <a:rPr lang="ru-RU" sz="1400" baseline="0" dirty="0" smtClean="0"/>
                        <a:t> сопровождением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 малой подвижности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О</a:t>
                      </a:r>
                    </a:p>
                    <a:p>
                      <a:r>
                        <a:rPr lang="ru-RU" sz="1400" dirty="0" smtClean="0"/>
                        <a:t>К</a:t>
                      </a:r>
                    </a:p>
                    <a:p>
                      <a:r>
                        <a:rPr lang="ru-RU" sz="1400" dirty="0" smtClean="0"/>
                        <a:t>Т</a:t>
                      </a:r>
                    </a:p>
                    <a:p>
                      <a:r>
                        <a:rPr lang="ru-RU" sz="1400" dirty="0" smtClean="0"/>
                        <a:t>Я</a:t>
                      </a:r>
                    </a:p>
                    <a:p>
                      <a:r>
                        <a:rPr lang="ru-RU" sz="1400" dirty="0" smtClean="0"/>
                        <a:t>Б</a:t>
                      </a:r>
                    </a:p>
                    <a:p>
                      <a:r>
                        <a:rPr lang="ru-RU" sz="1400" dirty="0" smtClean="0"/>
                        <a:t>Р</a:t>
                      </a:r>
                    </a:p>
                    <a:p>
                      <a:r>
                        <a:rPr lang="ru-RU" sz="1400" dirty="0" smtClean="0"/>
                        <a:t>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Осень.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«Осень золотая»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«Ветер</a:t>
                      </a:r>
                      <a:r>
                        <a:rPr lang="ru-RU" sz="1400" baseline="0" dirty="0" smtClean="0"/>
                        <a:t> и желтые листочки»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«Улетают журавли»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«Осенний букет»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Овощи.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«Как-то вечером на грядке»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«Посади и собери урожай»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«Репка»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«Съедобное-несъедобное»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Фрукты.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«Урожай»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«Яблоки, груши и сливы»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«Осенью в саду»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«Назови дерево»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Лес. Ягоды. Грибы.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«Как хорошо, как весело»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«Ёжик в лесу»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 грибы»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«Мухомор»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Н</a:t>
                      </a:r>
                    </a:p>
                    <a:p>
                      <a:r>
                        <a:rPr lang="ru-RU" sz="1400" dirty="0" smtClean="0"/>
                        <a:t>О</a:t>
                      </a:r>
                    </a:p>
                    <a:p>
                      <a:r>
                        <a:rPr lang="ru-RU" sz="1400" dirty="0" smtClean="0"/>
                        <a:t>Я</a:t>
                      </a:r>
                    </a:p>
                    <a:p>
                      <a:r>
                        <a:rPr lang="ru-RU" sz="1400" dirty="0" smtClean="0"/>
                        <a:t>Б</a:t>
                      </a:r>
                    </a:p>
                    <a:p>
                      <a:r>
                        <a:rPr lang="ru-RU" sz="1400" dirty="0" smtClean="0"/>
                        <a:t>Р</a:t>
                      </a:r>
                    </a:p>
                    <a:p>
                      <a:r>
                        <a:rPr lang="ru-RU" sz="1400" dirty="0" smtClean="0"/>
                        <a:t>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Поздняя</a:t>
                      </a:r>
                      <a:r>
                        <a:rPr lang="ru-RU" sz="1400" baseline="0" dirty="0" smtClean="0"/>
                        <a:t> осень. Одежда.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«Поход»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«Забытые шляпы»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«Что купили в магазине»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«Чтоб не мерзнуть никогда»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Домашние животные.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«Дружная зарядка»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«Коза и волк»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«Коровушки»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«Шаловливые котята»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Дикие</a:t>
                      </a:r>
                      <a:r>
                        <a:rPr lang="ru-RU" sz="1400" baseline="0" dirty="0" smtClean="0"/>
                        <a:t> животные.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«Мишка в гости</a:t>
                      </a:r>
                      <a:r>
                        <a:rPr lang="ru-RU" sz="1400" baseline="0" dirty="0" smtClean="0"/>
                        <a:t> приглашает»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«Хитрая лиса»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 лужайке скачут зайки!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«Грустный зайка»</a:t>
                      </a:r>
                      <a:endParaRPr lang="ru-RU" sz="1400" dirty="0"/>
                    </a:p>
                  </a:txBody>
                  <a:tcPr/>
                </a:tc>
              </a:tr>
              <a:tr h="5493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Посуда.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«Обед мы с бабушкой сварили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«Чашки, ложки,</a:t>
                      </a:r>
                      <a:r>
                        <a:rPr lang="ru-RU" sz="1400" baseline="0" dirty="0" smtClean="0"/>
                        <a:t> самовары»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«Трали-вали»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«Звонкие ложки»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2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</TotalTime>
  <Words>250</Words>
  <Application>Microsoft Office PowerPoint</Application>
  <PresentationFormat>Экран (4:3)</PresentationFormat>
  <Paragraphs>73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Использование физических упражнений  и подвижных игр для развития двигательной сферы детей с нарушением речи.</vt:lpstr>
      <vt:lpstr>       В ходе совместной коррекционно-развивающей деятельности инструктором по физической культуре осуществляются следующие задачи:      -    развитие слухового, зрительного, пространственного восприятия;      -    координации движений;      -    общей и мелкой моторики;      -    закрепление поставленных логопедом звуков в свободной речи;      -  умение согласовывать слово и жест;      -    развитие речевого и физиологического  дыхания;      -    формирование темпа, ритма и интонационной выразительности речи;      -    работа над мимикой лица. </vt:lpstr>
      <vt:lpstr>Перспективное планирование проведения игр и упражнений в старшей подгруппе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физических упражнений  и подвижных игр для развития двигательной сферы детей с нарушением речи.</dc:title>
  <dc:creator>Admin</dc:creator>
  <cp:lastModifiedBy>Admin</cp:lastModifiedBy>
  <cp:revision>13</cp:revision>
  <dcterms:created xsi:type="dcterms:W3CDTF">2015-12-06T14:28:27Z</dcterms:created>
  <dcterms:modified xsi:type="dcterms:W3CDTF">2017-01-27T12:12:27Z</dcterms:modified>
</cp:coreProperties>
</file>